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024" y="-1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3F81F-FC38-654E-93C7-C535B99FAB5F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F146C-174C-A642-84B9-7E3FA67D4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2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4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8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2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8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9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7/12/23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323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herhoopstats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basketball-reference.com/wnba/playe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ports-reference.com/cbb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asketball-reference.com/about/ws.html#:~:text=In%20my%20system%2C%20a%20player,that%20his%20teammates%20had%20generated.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asketball-reference.com/about/ws.html#:~:text=In%20my%20system%2C%20a%20player,that%20his%20teammates%20had%20generated.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3139582"/>
          </a:xfrm>
        </p:spPr>
        <p:txBody>
          <a:bodyPr>
            <a:normAutofit fontScale="90000"/>
          </a:bodyPr>
          <a:lstStyle/>
          <a:p>
            <a:r>
              <a:rPr dirty="0"/>
              <a:t>Predicting NBA Success</a:t>
            </a:r>
            <a:r>
              <a:rPr lang="en-US" dirty="0"/>
              <a:t> from College Performance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Progress Update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15C90-5A49-3007-18BA-0D03B899B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1" b="15728"/>
          <a:stretch/>
        </p:blipFill>
        <p:spPr>
          <a:xfrm>
            <a:off x="16516" y="0"/>
            <a:ext cx="12191675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0579" y="2051889"/>
            <a:ext cx="795956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Goal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Next Steps</a:t>
            </a:r>
          </a:p>
        </p:txBody>
      </p:sp>
      <p:sp>
        <p:nvSpPr>
          <p:cNvPr id="80" name="Rectangle 65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Data Sources: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6"/>
              </a:rPr>
              <a:t>https://www.sports-reference.com/cbb/</a:t>
            </a:r>
            <a:endParaRPr lang="en-US" sz="1300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NCAA Women’s College Stats (Back to 2001)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7"/>
              </a:rPr>
              <a:t>https://www.basketball-reference.com/wnba/players/</a:t>
            </a:r>
            <a:r>
              <a:rPr lang="en-US" sz="1300" dirty="0"/>
              <a:t>: 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WNBA Stats (All)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b="1" dirty="0">
                <a:hlinkClick r:id="rId8"/>
              </a:rPr>
              <a:t>https://herhoopstats.com/</a:t>
            </a:r>
            <a:endParaRPr lang="en-US" sz="1300" b="1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Useful for team data</a:t>
            </a:r>
            <a:endParaRPr lang="en-US" sz="1300" b="1" dirty="0"/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3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27737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Modeling Dataset: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760 rows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Out of 1028 WNBA players ever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The rest are international players, college data doesn’t go back pre 2001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~20-50 records were improperly scraped and will be added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84 features (initially 60, but continuing to add engineered features)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College Teams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Conferences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Awards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27094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C7466-2F28-0DEE-BEDE-70E8AA10D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203" y="4177633"/>
            <a:ext cx="2611945" cy="2297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E96A8-2B34-9695-6B2D-2E1192ECF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14" y="1493294"/>
            <a:ext cx="3705819" cy="229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8C339-F43A-8DFE-BA7D-0BC09B907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294" y="4194346"/>
            <a:ext cx="3807461" cy="2297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3496F-C5C2-C8FC-1ECA-2FE845597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6203" y="1493295"/>
            <a:ext cx="3594004" cy="23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Problem: Predicting College Players WNBA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dirty="0"/>
              <a:t>Problem Statement: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Determining what college players would have been successful in the WNBA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What defines a successful WNBA player?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dirty="0"/>
              <a:t>What is the best WNBA statistic to determine whether or not a player has had a successful WNBA career. Win Shares appears to be the perfect metric for this.</a:t>
            </a:r>
            <a:endParaRPr lang="en-US" sz="1100" dirty="0"/>
          </a:p>
          <a:p>
            <a:r>
              <a:rPr lang="en-US" sz="1300" dirty="0"/>
              <a:t>WNBA Performance Definition: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Win Shares Per 48 Minutes (WS/48): an estimate of the number of wins contributed by a player per 48 minutes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b="0" dirty="0"/>
              <a:t>1</a:t>
            </a:r>
            <a:r>
              <a:rPr lang="en-US" sz="1100" dirty="0"/>
              <a:t>: WS/48 &gt;0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dirty="0"/>
              <a:t>0: WS/48 &lt;=0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0" dirty="0">
                <a:hlinkClick r:id="rId6"/>
              </a:rPr>
              <a:t>Explanation</a:t>
            </a:r>
            <a:endParaRPr lang="en-US" sz="1500" b="0" dirty="0"/>
          </a:p>
          <a:p>
            <a:r>
              <a:rPr lang="en-US" sz="1300" dirty="0"/>
              <a:t>Why: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Incorporates offense and defensive value as well as league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Easily interpretable: Positive means you added wins to the team and negative means you took away wins from your team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 is balanced</a:t>
            </a: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Goal: Predictive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b="0" dirty="0"/>
              <a:t>The goal of the research is to predict college players that would have a positive Win Shares value for their career.</a:t>
            </a:r>
          </a:p>
          <a:p>
            <a:r>
              <a:rPr lang="en-US" sz="1300" b="0" dirty="0"/>
              <a:t>Modeling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scraping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Fill Missing Values: imputed median for numerical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selection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100" dirty="0"/>
              <a:t>Finding</a:t>
            </a:r>
            <a:endParaRPr lang="en-US" sz="1100" b="0" dirty="0"/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Build models with hyperparameter tuning: Random Forest, SVM, </a:t>
            </a:r>
            <a:r>
              <a:rPr lang="en-US" sz="1300" b="0" dirty="0" err="1"/>
              <a:t>XGBoost</a:t>
            </a:r>
            <a:endParaRPr lang="en-US" sz="1300" b="0" dirty="0"/>
          </a:p>
          <a:p>
            <a:pPr marL="342900" indent="-342900">
              <a:buFont typeface="+mj-lt"/>
              <a:buAutoNum type="arabicPeriod"/>
            </a:pPr>
            <a:endParaRPr lang="en-US" sz="1300" b="0" dirty="0"/>
          </a:p>
        </p:txBody>
      </p:sp>
    </p:spTree>
    <p:extLst>
      <p:ext uri="{BB962C8B-B14F-4D97-AF65-F5344CB8AC3E}">
        <p14:creationId xmlns:p14="http://schemas.microsoft.com/office/powerpoint/2010/main" val="287047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Modeling: Feature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 highly correlated features (greater than .85)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See most important features with benchmark random forest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Kept top 20 features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B7EA1-3AFE-D293-2DA7-E3D343611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343" y="2737571"/>
            <a:ext cx="7025863" cy="403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56D32-D416-B16C-A84E-A7ACF7A9FF94}"/>
              </a:ext>
            </a:extLst>
          </p:cNvPr>
          <p:cNvCxnSpPr>
            <a:cxnSpLocks/>
          </p:cNvCxnSpPr>
          <p:nvPr/>
        </p:nvCxnSpPr>
        <p:spPr>
          <a:xfrm flipH="1">
            <a:off x="7132739" y="4190336"/>
            <a:ext cx="3791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99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Best Model: </a:t>
            </a:r>
            <a:r>
              <a:rPr lang="en-US" sz="2900" dirty="0" err="1"/>
              <a:t>XGBoost</a:t>
            </a:r>
            <a:endParaRPr lang="en-US" sz="2900" dirty="0"/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774261" y="20045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goal of the research is to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WNBA Performance Definition: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Win Shares Per 48 Minutes (WS/48): an estimate of the number of wins contributed by a player per 48 minutes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Target Feature: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1: WS/48 &gt;0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0: WS/48 &lt;=0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6"/>
              </a:rPr>
              <a:t>Explanation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Why: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Incorporates offense and defensive value as well as league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Easily interpretable: Positive means you added wins to the team and negative means you took away wins from your 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Target feature is balanced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BD3B-193E-8299-2489-AE89AB4C7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665" y="2102484"/>
            <a:ext cx="4728574" cy="4017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35A5D-392A-3D2C-C8B8-56C270B96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6799" y="4034446"/>
            <a:ext cx="3178612" cy="96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45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Words>454</Words>
  <Application>Microsoft Macintosh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MS Shell Dlg 2</vt:lpstr>
      <vt:lpstr>Wingdings</vt:lpstr>
      <vt:lpstr>Wingdings 3</vt:lpstr>
      <vt:lpstr>Madison</vt:lpstr>
      <vt:lpstr>Predicting NBA Success from College Performance</vt:lpstr>
      <vt:lpstr>Agenda</vt:lpstr>
      <vt:lpstr>Data</vt:lpstr>
      <vt:lpstr>Sample Size &amp; EDA</vt:lpstr>
      <vt:lpstr>Sample Size &amp; EDA</vt:lpstr>
      <vt:lpstr>Problem: Predicting College Players WNBA Success</vt:lpstr>
      <vt:lpstr>Goal: Predictive Classification Model</vt:lpstr>
      <vt:lpstr>Modeling: Feature Selection</vt:lpstr>
      <vt:lpstr>Best Model: XGBoost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NBA Success and Performance</dc:title>
  <dc:subject/>
  <dc:creator/>
  <cp:keywords/>
  <dc:description>generated using python-pptx</dc:description>
  <cp:lastModifiedBy>Klaus, Adam</cp:lastModifiedBy>
  <cp:revision>13</cp:revision>
  <dcterms:created xsi:type="dcterms:W3CDTF">2013-01-27T09:14:16Z</dcterms:created>
  <dcterms:modified xsi:type="dcterms:W3CDTF">2023-07-12T15:27:09Z</dcterms:modified>
  <cp:category/>
</cp:coreProperties>
</file>